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7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9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C7381-8ACF-461D-B10D-3F06D2FEB0FC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17EB5-977B-4295-82EA-AE3BE21FE7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06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117EB5-977B-4295-82EA-AE3BE21FE74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676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CB36D59-649D-4F47-9CAC-2D8257C4D3AB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95BA66A-E12C-45D7-A462-DB30798B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сочинению по литературе 11 класс 2015-2016 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Сочинение по направлению «Дом»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749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Уголок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россии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отчий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С. Есенин:</a:t>
            </a:r>
          </a:p>
          <a:p>
            <a:pPr>
              <a:buNone/>
            </a:pPr>
            <a:r>
              <a:rPr lang="ru-RU" dirty="0" smtClean="0"/>
              <a:t>    Низкий дом с голубыми ставнями</a:t>
            </a:r>
          </a:p>
          <a:p>
            <a:pPr>
              <a:buNone/>
            </a:pPr>
            <a:r>
              <a:rPr lang="ru-RU" dirty="0" smtClean="0"/>
              <a:t>    Не забыть мне тебя никогда…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Дом-это место, где тепло душе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 Б. Екимов «Мальчик на велосипеде»</a:t>
            </a:r>
          </a:p>
          <a:p>
            <a:pPr>
              <a:buNone/>
            </a:pPr>
            <a:r>
              <a:rPr lang="ru-RU" dirty="0" smtClean="0"/>
              <a:t>    Герой рассказа понимает, что счастье – не в деньгах, не в мире материальных интересов, а в самой жизни на родной земле: «Я пробыл пятнадцать дней дома. И это равно пятнадцати годам жизни… Долгие дни, мудрые, счастливые. Пойти на </a:t>
            </a:r>
            <a:r>
              <a:rPr lang="ru-RU" dirty="0" err="1" smtClean="0"/>
              <a:t>Вихляевскую</a:t>
            </a:r>
            <a:r>
              <a:rPr lang="ru-RU" dirty="0" smtClean="0"/>
              <a:t> гору и сидеть, глядеть, думать. Как травы растут. Как облака плывут. Как живет озеро. Вот она, жизнь человеческая. Работать в огороде, плетень плести во дворе. И жить. Слушать ласточек, ветер. Солнце для тебя встает, роса падает, дождь – все доброе, сладкое. Зарабатывать на хлеб чем-нибудь и жить. Жить долго и мудро, чтобы потом на самом краю, не проклинать себя, не скрипеть зубами».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8100392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Дом-это место, где тепло душе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Б. Екимов «Как рассказать…» Сварщик Григорий однажды помог тете Варе, немощной старушке, вскопать огород. Она пригласила его за стол, искренне благодарила. Григорий потом уехал в Москву, но каждую весну приезжал на Дон, чтобы помочь тете Варе. Он никому об этом не рассказывал, просто чувствовал, как нужна ей помощь. Григория, сироту, так же согрели когда-то моряк Вася, сводивший в цирк и угостивший мороженым, контролер тетя Катя, кормившая вкуснейшими пирожками с капустой… Григорий чувствовал, что нужен этой старушке, здесь его душа теплела. Человеку для счастья совсем немного нужно – любовь и забота.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Россия – наш общий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«Ночевала тучка золотая»А.И.Приставкин </a:t>
            </a:r>
          </a:p>
          <a:p>
            <a:pPr>
              <a:buNone/>
            </a:pPr>
            <a:r>
              <a:rPr lang="ru-RU" dirty="0" smtClean="0"/>
              <a:t>   Повесть рассказывает о детях, которые борются за жизнь. Их дружба помогает многое перенести. Сначала </a:t>
            </a:r>
            <a:r>
              <a:rPr lang="ru-RU" dirty="0" err="1" smtClean="0"/>
              <a:t>Алхузур</a:t>
            </a:r>
            <a:r>
              <a:rPr lang="ru-RU" dirty="0" smtClean="0"/>
              <a:t> спасает больного Кольку, а затем тот не дает русскому солдату убить чеченского мальчика. Так их судьба становится ясной: они становятся такими близкими, как братья, и никакие передряги не могут их разлучить.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Россия – наш общий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« Письма о добром и прекрасном» Д.С.Лихачев.</a:t>
            </a:r>
          </a:p>
          <a:p>
            <a:pPr>
              <a:buNone/>
            </a:pPr>
            <a:r>
              <a:rPr lang="ru-RU" dirty="0" smtClean="0"/>
              <a:t>     Известный российский академик говорит, что патриотизм – это глубоко позитивное чувство, не имеющее ничего общего с национализмом. Патриотизм сродни любви и созиданию, национализм же разрушителен и бесплоден. Именно патриотизм способен сплотить людей разных культур и наций сделать братьями.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Россия – наш общий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С. Михалков. Быль для детей.</a:t>
            </a:r>
          </a:p>
          <a:p>
            <a:pPr>
              <a:buNone/>
            </a:pPr>
            <a:r>
              <a:rPr lang="ru-RU" i="1" dirty="0" smtClean="0"/>
              <a:t>     Встали, с русскими едины, </a:t>
            </a:r>
          </a:p>
          <a:p>
            <a:pPr>
              <a:buNone/>
            </a:pPr>
            <a:r>
              <a:rPr lang="ru-RU" i="1" dirty="0" smtClean="0"/>
              <a:t>     Белорусы, латыши, </a:t>
            </a:r>
          </a:p>
          <a:p>
            <a:pPr>
              <a:buNone/>
            </a:pPr>
            <a:r>
              <a:rPr lang="ru-RU" i="1" dirty="0" smtClean="0"/>
              <a:t>     Люди вольной Украины,</a:t>
            </a:r>
          </a:p>
          <a:p>
            <a:pPr>
              <a:buNone/>
            </a:pPr>
            <a:r>
              <a:rPr lang="ru-RU" i="1" dirty="0" smtClean="0"/>
              <a:t>     И армяне, и грузины,</a:t>
            </a:r>
          </a:p>
          <a:p>
            <a:pPr>
              <a:buNone/>
            </a:pPr>
            <a:r>
              <a:rPr lang="ru-RU" i="1" dirty="0" smtClean="0"/>
              <a:t>     Молдаване, чуваши –</a:t>
            </a:r>
          </a:p>
          <a:p>
            <a:pPr>
              <a:buNone/>
            </a:pPr>
            <a:r>
              <a:rPr lang="ru-RU" i="1" dirty="0" smtClean="0"/>
              <a:t>      </a:t>
            </a:r>
          </a:p>
          <a:p>
            <a:pPr>
              <a:buNone/>
            </a:pPr>
            <a:r>
              <a:rPr lang="ru-RU" i="1" dirty="0" smtClean="0"/>
              <a:t>      Все советские народы </a:t>
            </a:r>
          </a:p>
          <a:p>
            <a:pPr>
              <a:buNone/>
            </a:pPr>
            <a:r>
              <a:rPr lang="ru-RU" i="1" dirty="0" smtClean="0"/>
              <a:t>      Против общего врага,</a:t>
            </a:r>
          </a:p>
          <a:p>
            <a:pPr>
              <a:buNone/>
            </a:pPr>
            <a:r>
              <a:rPr lang="ru-RU" i="1" dirty="0" smtClean="0"/>
              <a:t>      Все, кому мила свобода</a:t>
            </a:r>
          </a:p>
          <a:p>
            <a:pPr>
              <a:buNone/>
            </a:pPr>
            <a:r>
              <a:rPr lang="ru-RU" i="1" dirty="0" smtClean="0"/>
              <a:t>      И Россия дорога!</a:t>
            </a:r>
          </a:p>
          <a:p>
            <a:pPr>
              <a:buNone/>
            </a:pPr>
            <a:r>
              <a:rPr lang="ru-RU" i="1" dirty="0" smtClean="0"/>
              <a:t>      И, когда Россия встала</a:t>
            </a:r>
          </a:p>
          <a:p>
            <a:pPr>
              <a:buNone/>
            </a:pPr>
            <a:r>
              <a:rPr lang="ru-RU" i="1" dirty="0" smtClean="0"/>
              <a:t>      В этот трудный грозный час,</a:t>
            </a:r>
          </a:p>
          <a:p>
            <a:pPr>
              <a:buNone/>
            </a:pPr>
            <a:r>
              <a:rPr lang="ru-RU" i="1" dirty="0" smtClean="0"/>
              <a:t>      «Все – на фронт!» – Москва сказала…</a:t>
            </a:r>
          </a:p>
          <a:p>
            <a:pPr>
              <a:buNone/>
            </a:pPr>
            <a:r>
              <a:rPr lang="ru-RU" i="1" dirty="0" smtClean="0"/>
              <a:t>   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Примерные темы: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9416"/>
            <a:ext cx="7884368" cy="5248584"/>
          </a:xfrm>
          <a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4000"/>
            </a:blip>
            <a:tile tx="0" ty="0" sx="100000" sy="100000" flip="none" algn="tl"/>
          </a:blipFill>
        </p:spPr>
        <p:txBody>
          <a:bodyPr/>
          <a:lstStyle/>
          <a:p>
            <a:pPr lvl="1">
              <a:buClr>
                <a:srgbClr val="7030A0"/>
              </a:buClr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</a:rPr>
              <a:t>    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Согласны ли вы с утверждением, что дом не строят, его создают?</a:t>
            </a:r>
          </a:p>
          <a:p>
            <a:pPr lvl="1">
              <a:buClr>
                <a:srgbClr val="7030A0"/>
              </a:buClr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Земля наш дом</a:t>
            </a:r>
          </a:p>
          <a:p>
            <a:pPr lvl="1">
              <a:buClr>
                <a:srgbClr val="7030A0"/>
              </a:buClr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Уголок России – отчий дом</a:t>
            </a:r>
          </a:p>
          <a:p>
            <a:pPr lvl="1">
              <a:buClr>
                <a:srgbClr val="7030A0"/>
              </a:buClr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Россия – наш общий дом</a:t>
            </a:r>
          </a:p>
          <a:p>
            <a:pPr lvl="1"/>
            <a:endParaRPr lang="ru-RU" sz="3200" dirty="0" smtClean="0"/>
          </a:p>
          <a:p>
            <a:pPr lvl="1"/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9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202392"/>
          </a:xfrm>
        </p:spPr>
        <p:txBody>
          <a:bodyPr>
            <a:normAutofit/>
          </a:bodyPr>
          <a:lstStyle/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Согласны ли вы с утверждением, что дом не строят, его создают?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7776864" cy="5832648"/>
          </a:xfrm>
          <a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7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1">
              <a:buNone/>
            </a:pPr>
            <a:endParaRPr lang="ru-RU" dirty="0" smtClean="0"/>
          </a:p>
          <a:p>
            <a:pPr lvl="1"/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                          </a:t>
            </a:r>
          </a:p>
          <a:p>
            <a:pPr marL="0" indent="0" algn="ctr">
              <a:buNone/>
            </a:pPr>
            <a:r>
              <a:rPr lang="ru-RU" dirty="0" smtClean="0"/>
              <a:t>  Произведения</a:t>
            </a:r>
          </a:p>
          <a:p>
            <a:pPr marL="0" indent="0">
              <a:buNone/>
            </a:pPr>
            <a:r>
              <a:rPr lang="ru-RU" dirty="0" smtClean="0"/>
              <a:t>« Гроза» А . Островский . Возможно, впервые с такой избирательной силой были показаны сцены семейной, « частной» жизни, тот </a:t>
            </a:r>
            <a:r>
              <a:rPr lang="ru-RU" dirty="0" err="1" smtClean="0"/>
              <a:t>произволи</a:t>
            </a:r>
            <a:r>
              <a:rPr lang="ru-RU" dirty="0" smtClean="0"/>
              <a:t> бесправие, что были доселе скрыты за толстыми дверьми особняков и усадеб. Кажется, есть семья, есть строение (усадьба), которое герои называют домом, но нет самого дома, где было бы тепло и уютно всем его обитателям, куда хотелось бы возвращаться.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8172400" cy="16288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Согласны ли вы с утверждением, что дом не строят, его создают?</a:t>
            </a:r>
            <a:endParaRPr kumimoji="0" lang="ru-RU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213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16288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Согласны ли вы с утверждением, что дом не строят, его создают?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9416"/>
            <a:ext cx="8028384" cy="5248584"/>
          </a:xfr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5000"/>
            </a:blip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Д.И.Фонвизин</a:t>
            </a:r>
            <a:r>
              <a:rPr lang="ru-RU" dirty="0" smtClean="0"/>
              <a:t> «Недоросль». Герои пьесы так и не смогли создать ДОМ, каждый сам за себя. Нет дома, нет семьи.</a:t>
            </a:r>
          </a:p>
          <a:p>
            <a:r>
              <a:rPr lang="ru-RU" dirty="0" smtClean="0"/>
              <a:t>Антуан де Сент-Экзюпери «Маленький принц» Когда говоришь взрослым: « Я видел красивый дом из красного кирпича, в окнах у него герань, а на крыше голуби», - они никак не могут представить себе этот дом. Им надо сказать : «Я видел дом за сто тысячи франков». И тогда они восклицают: «Какая красота!»</a:t>
            </a:r>
          </a:p>
          <a:p>
            <a:r>
              <a:rPr lang="ru-RU" dirty="0" smtClean="0"/>
              <a:t>Л.Н.Толстой «Война и мир». Обстановка в доме Ростовых- радушие и гостеприимство, теплота взаимоотношений и такт. А это так часто необходимо человеку – чувствовать, что есть место, где тебя любят и ждут, где ты отдыхаешь сердцем и душой.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16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Земля наш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/>
              <a:t>Заклинание с полюса</a:t>
            </a:r>
          </a:p>
          <a:p>
            <a:pPr algn="ctr">
              <a:buNone/>
            </a:pPr>
            <a:r>
              <a:rPr lang="ru-RU" dirty="0" smtClean="0"/>
              <a:t>Берегите землю. Берегите </a:t>
            </a:r>
          </a:p>
          <a:p>
            <a:pPr algn="ctr">
              <a:buNone/>
            </a:pPr>
            <a:r>
              <a:rPr lang="ru-RU" dirty="0" smtClean="0"/>
              <a:t>Жаворонка в голубом зените</a:t>
            </a:r>
          </a:p>
          <a:p>
            <a:pPr algn="ctr">
              <a:buNone/>
            </a:pPr>
            <a:r>
              <a:rPr lang="ru-RU" dirty="0" smtClean="0"/>
              <a:t>Бабочку на листьях повилики,</a:t>
            </a:r>
          </a:p>
          <a:p>
            <a:pPr algn="ctr">
              <a:buNone/>
            </a:pPr>
            <a:r>
              <a:rPr lang="ru-RU" dirty="0" smtClean="0"/>
              <a:t>На тропинках солнечные блики,</a:t>
            </a:r>
          </a:p>
          <a:p>
            <a:pPr algn="ctr">
              <a:buNone/>
            </a:pPr>
            <a:r>
              <a:rPr lang="ru-RU" dirty="0" smtClean="0"/>
              <a:t>На камнях играющего краба,</a:t>
            </a:r>
          </a:p>
          <a:p>
            <a:pPr algn="ctr">
              <a:buNone/>
            </a:pPr>
            <a:r>
              <a:rPr lang="ru-RU" dirty="0" smtClean="0"/>
              <a:t>Над пустыней тень от баобаба,</a:t>
            </a:r>
          </a:p>
          <a:p>
            <a:pPr algn="ctr">
              <a:buNone/>
            </a:pPr>
            <a:r>
              <a:rPr lang="ru-RU" dirty="0" smtClean="0"/>
              <a:t>Ястреба, парящего над полем,</a:t>
            </a:r>
          </a:p>
          <a:p>
            <a:pPr algn="ctr">
              <a:buNone/>
            </a:pPr>
            <a:r>
              <a:rPr lang="ru-RU" dirty="0" smtClean="0"/>
              <a:t>Ясный месяц над речным покоем,</a:t>
            </a:r>
          </a:p>
          <a:p>
            <a:pPr algn="ctr">
              <a:buNone/>
            </a:pPr>
            <a:r>
              <a:rPr lang="ru-RU" dirty="0" smtClean="0"/>
              <a:t>Ласточку, мелькающую в жите.</a:t>
            </a:r>
          </a:p>
          <a:p>
            <a:pPr algn="ctr">
              <a:buNone/>
            </a:pPr>
            <a:r>
              <a:rPr lang="ru-RU" dirty="0" smtClean="0"/>
              <a:t>Берегите землю! Берегите!</a:t>
            </a:r>
          </a:p>
          <a:p>
            <a:pPr algn="ctr">
              <a:buNone/>
            </a:pPr>
            <a:r>
              <a:rPr lang="ru-RU" dirty="0" smtClean="0"/>
              <a:t>(М.Дудин)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Земля наш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Н.А.Некрасов «Дед </a:t>
            </a:r>
            <a:r>
              <a:rPr lang="ru-RU" dirty="0" err="1" smtClean="0"/>
              <a:t>Мазай</a:t>
            </a:r>
            <a:r>
              <a:rPr lang="ru-RU" dirty="0" smtClean="0"/>
              <a:t> и зайцы». Герой стихотворения во время весеннего наводнения спасает тонущих зайцев, собирает их в лодку, лечит двух заболевших зверьков. Лес для </a:t>
            </a:r>
          </a:p>
          <a:p>
            <a:pPr>
              <a:buNone/>
            </a:pPr>
            <a:r>
              <a:rPr lang="ru-RU" dirty="0" smtClean="0"/>
              <a:t>   него -  родная стихия, дом, и он переживает за всех его обитателей как за своих домочадцев.</a:t>
            </a:r>
          </a:p>
          <a:p>
            <a:r>
              <a:rPr lang="ru-RU" dirty="0" smtClean="0"/>
              <a:t>В.Астафьев «Изба». В сибирские леспромхозы приезжает молодежь за большими деньгами. Лес, земля, когда-то оберегаемая старшим поколением, превращаются после работы лесорубов в мертвую пустыню. Все нравственные ценности предков затмевает погоня за рублем.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Уголок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россии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отчий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«Четыре подпорки у человека в </a:t>
            </a:r>
            <a:r>
              <a:rPr lang="ru-RU" dirty="0" err="1" smtClean="0"/>
              <a:t>жизни:дом</a:t>
            </a:r>
            <a:r>
              <a:rPr lang="ru-RU" dirty="0" smtClean="0"/>
              <a:t> с семьей, работа, люди, с кем вместе править праздники и будни, и земля, на которой стоит твой дом». В.Распутин «Пожар»</a:t>
            </a:r>
          </a:p>
          <a:p>
            <a:r>
              <a:rPr lang="ru-RU" dirty="0" smtClean="0"/>
              <a:t>Ю.Казаков «Запах хлеба». Дуся, героиня рассказа, уехав в город, потеряла все связи с родным домом, деревней, и потому известие о смерти матери не вызывают у нее ни переживаний, ни желания побывать на родине… Однако, приехав продать дом, Дуся ощущает  свою потерянность, горько плачет на могиле матери, однако исправить ничего невозможно.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5000"/>
            </a:blip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Уголок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россии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отчий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Б.Екимов «Переезд» «Да, никакой тьме не скрыть от глаз человека: ту пядь земли, что родилась вместе с ним  и держала его на руках чаще матери; подставляла свою мягкую ладонь, когда он падал, не удержавшись на нетвердых еще ножонках; лечила его мальчишеские ссадины – без всяких лекарей, травой своей…; кормила в всякие годы…, поила чистой водой и подняла на ноги. Никакая тьма, кроме смертельной, не скроет от глаз человека ту пядь земли, что зовется его родиной».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Уголок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россии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отчий дом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 smtClean="0"/>
              <a:t>Великая истина открылась мне. Я узнал: люди живут. А смысл их жизни в их доме. Дорога, ячменное поле, склон холма разговаривают по-разному с чужаком и с тем, кто здесь родился. </a:t>
            </a:r>
          </a:p>
          <a:p>
            <a:pPr>
              <a:buNone/>
            </a:pPr>
            <a:r>
              <a:rPr lang="ru-RU" dirty="0" smtClean="0"/>
              <a:t>  (</a:t>
            </a:r>
            <a:r>
              <a:rPr lang="ru-RU" dirty="0" err="1" smtClean="0"/>
              <a:t>Антуан</a:t>
            </a:r>
            <a:r>
              <a:rPr lang="ru-RU" dirty="0" smtClean="0"/>
              <a:t> де Сент-Экзюпери)</a:t>
            </a:r>
          </a:p>
          <a:p>
            <a:r>
              <a:rPr lang="ru-RU" dirty="0" smtClean="0"/>
              <a:t>В. Г. Распутин «Прощание с Матерой». Защищают свою </a:t>
            </a:r>
            <a:r>
              <a:rPr lang="ru-RU" dirty="0" err="1" smtClean="0"/>
              <a:t>Матёру</a:t>
            </a:r>
            <a:r>
              <a:rPr lang="ru-RU" dirty="0" smtClean="0"/>
              <a:t> от затопления те, кто истинно любит родную землю, а чужаки готовы надругаться над могилами, сжечь хаты, которые для других, например для Дарьи, не просто жилище, а родной дом, где умирали родители и рождались дети.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307</TotalTime>
  <Words>1266</Words>
  <Application>Microsoft Office PowerPoint</Application>
  <PresentationFormat>Экран (4:3)</PresentationFormat>
  <Paragraphs>79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Подготовка к сочинению по литературе 11 класс 2015-2016  год</vt:lpstr>
      <vt:lpstr>Примерные темы:</vt:lpstr>
      <vt:lpstr>Согласны ли вы с утверждением, что дом не строят, его создают?</vt:lpstr>
      <vt:lpstr>Согласны ли вы с утверждением, что дом не строят, его создают?</vt:lpstr>
      <vt:lpstr>Земля наш дом</vt:lpstr>
      <vt:lpstr>Земля наш дом</vt:lpstr>
      <vt:lpstr>Уголок россии – отчий дом</vt:lpstr>
      <vt:lpstr>Уголок россии – отчий дом</vt:lpstr>
      <vt:lpstr>Уголок россии – отчий дом</vt:lpstr>
      <vt:lpstr>Уголок россии – отчий дом</vt:lpstr>
      <vt:lpstr>Дом-это место, где тепло душе</vt:lpstr>
      <vt:lpstr>Дом-это место, где тепло душе</vt:lpstr>
      <vt:lpstr>  Россия – наш общий дом</vt:lpstr>
      <vt:lpstr>Россия – наш общий дом</vt:lpstr>
      <vt:lpstr>Россия – наш общий дом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сочинению по литературе 11 класс 2015-2016  год</dc:title>
  <dc:creator>Юзер</dc:creator>
  <cp:lastModifiedBy>7 кабинет</cp:lastModifiedBy>
  <cp:revision>31</cp:revision>
  <dcterms:created xsi:type="dcterms:W3CDTF">2015-10-01T18:57:14Z</dcterms:created>
  <dcterms:modified xsi:type="dcterms:W3CDTF">2015-10-26T05:33:24Z</dcterms:modified>
</cp:coreProperties>
</file>